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blbP0f6r1u4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76666" y="289751"/>
            <a:ext cx="1566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السابع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FDD8A0-E215-3231-755F-7E027B118812}"/>
              </a:ext>
            </a:extLst>
          </p:cNvPr>
          <p:cNvSpPr/>
          <p:nvPr/>
        </p:nvSpPr>
        <p:spPr>
          <a:xfrm>
            <a:off x="853304" y="3791806"/>
            <a:ext cx="65434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A2EF57-D237-8A3A-1E67-3F690A0C263A}"/>
              </a:ext>
            </a:extLst>
          </p:cNvPr>
          <p:cNvSpPr/>
          <p:nvPr/>
        </p:nvSpPr>
        <p:spPr>
          <a:xfrm>
            <a:off x="1989056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7096A5-0B53-5F98-9C37-50310FAB2E7A}"/>
              </a:ext>
            </a:extLst>
          </p:cNvPr>
          <p:cNvSpPr txBox="1"/>
          <p:nvPr/>
        </p:nvSpPr>
        <p:spPr>
          <a:xfrm>
            <a:off x="4681537" y="4971988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https://youtu.be/blbP0f6r1u4</a:t>
            </a:r>
            <a:r>
              <a:rPr lang="ar-AE" dirty="0"/>
              <a:t> </a:t>
            </a:r>
            <a:endParaRPr lang="en-A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CF224E-41E2-9C69-B04B-DF93990FC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5" y="2207388"/>
            <a:ext cx="58102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67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E81E009A-E0C1-4869-A5D6-81B935FA3419}"/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5546</TotalTime>
  <Words>20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2024-01-02T05:01:04Z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